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81" r:id="rId4"/>
    <p:sldId id="256" r:id="rId5"/>
    <p:sldId id="260" r:id="rId6"/>
    <p:sldId id="258" r:id="rId7"/>
    <p:sldId id="259" r:id="rId8"/>
    <p:sldId id="25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5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93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41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639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129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78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396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949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323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158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69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26D7-BB77-4D8C-BD47-10BD1FA97246}" type="datetimeFigureOut">
              <a:rPr lang="es-PE" smtClean="0"/>
              <a:t>26/08/2025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1B4C5-B890-4B43-8542-BAB138C2B26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660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annah_Arendt" TargetMode="External"/><Relationship Id="rId3" Type="http://schemas.openxmlformats.org/officeDocument/2006/relationships/hyperlink" Target="https://es.wikipedia.org/wiki/Adolf_Hitler" TargetMode="External"/><Relationship Id="rId7" Type="http://schemas.openxmlformats.org/officeDocument/2006/relationships/hyperlink" Target="https://es.wikipedia.org/wiki/Guerra_fr%C3%ADa" TargetMode="External"/><Relationship Id="rId2" Type="http://schemas.openxmlformats.org/officeDocument/2006/relationships/hyperlink" Target="https://es.wikipedia.org/wiki/Giovanni_Gent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Segunda_guerra_mundial" TargetMode="External"/><Relationship Id="rId5" Type="http://schemas.openxmlformats.org/officeDocument/2006/relationships/hyperlink" Target="https://es.wikipedia.org/wiki/Franz_Neumann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es.wikipedia.org/wiki/Herbert_Marcuse" TargetMode="External"/><Relationship Id="rId9" Type="http://schemas.openxmlformats.org/officeDocument/2006/relationships/hyperlink" Target="https://es.wikipedia.org/wiki/Los_or%C3%ADgenes_del_totalitarism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PE" dirty="0"/>
              <a:t>¿Qué es el Totalitarismo?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51" y="1620782"/>
            <a:ext cx="4467497" cy="50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46" y="408485"/>
            <a:ext cx="7885372" cy="793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8" y="1457732"/>
            <a:ext cx="8155170" cy="51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02" y="189819"/>
            <a:ext cx="9764491" cy="9858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02" y="1306285"/>
            <a:ext cx="9800545" cy="5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62" y="444137"/>
            <a:ext cx="9306402" cy="10321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42" y="1690007"/>
            <a:ext cx="7547815" cy="4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20" y="485231"/>
            <a:ext cx="5953125" cy="8191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88136" y="710140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La memoria!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5" y="1479096"/>
            <a:ext cx="6694442" cy="50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5" y="413929"/>
            <a:ext cx="7804722" cy="11274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2" y="1635987"/>
            <a:ext cx="7929835" cy="50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5" y="348751"/>
            <a:ext cx="8064378" cy="1035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11" y="1558697"/>
            <a:ext cx="6962911" cy="50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5" y="0"/>
            <a:ext cx="10740800" cy="67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372699"/>
            <a:ext cx="6078548" cy="9074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497330"/>
            <a:ext cx="5981700" cy="1485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25" y="3200400"/>
            <a:ext cx="5962650" cy="1171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4729843"/>
            <a:ext cx="5934075" cy="1447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606" y="1845469"/>
            <a:ext cx="2654514" cy="2845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" y="2213401"/>
            <a:ext cx="2449013" cy="24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5" y="159204"/>
            <a:ext cx="6267450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72" y="1580334"/>
            <a:ext cx="6048375" cy="1581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96" y="3268164"/>
            <a:ext cx="6029325" cy="1476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96" y="4851219"/>
            <a:ext cx="6000750" cy="904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808" y="5862774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13" y="330927"/>
            <a:ext cx="9651683" cy="6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108959"/>
            <a:ext cx="10515600" cy="3068003"/>
          </a:xfrm>
        </p:spPr>
        <p:txBody>
          <a:bodyPr>
            <a:normAutofit/>
          </a:bodyPr>
          <a:lstStyle/>
          <a:p>
            <a:r>
              <a:rPr lang="es-PE" sz="1800" dirty="0"/>
              <a:t> Una frase muy citada de un texto realizado conjuntamente por Mussolini y su principal ideólogo </a:t>
            </a:r>
            <a:r>
              <a:rPr lang="es-PE" sz="1800" dirty="0">
                <a:hlinkClick r:id="rId2" tooltip="Giovanni Gentile"/>
              </a:rPr>
              <a:t>Giovanni </a:t>
            </a:r>
            <a:r>
              <a:rPr lang="es-PE" sz="1800" dirty="0" err="1">
                <a:hlinkClick r:id="rId2" tooltip="Giovanni Gentile"/>
              </a:rPr>
              <a:t>Gentile</a:t>
            </a:r>
            <a:r>
              <a:rPr lang="es-PE" sz="1800" dirty="0"/>
              <a:t> dice así: «para el fascismo, todo está dentro del estado y nada humano o espiritual existe ni tiene valor fuera del estado, en ese sentido el fascismo es totalitario».</a:t>
            </a:r>
          </a:p>
          <a:p>
            <a:r>
              <a:rPr lang="es-PE" sz="1800" dirty="0"/>
              <a:t>El </a:t>
            </a:r>
            <a:r>
              <a:rPr lang="es-PE" sz="1600" dirty="0"/>
              <a:t>término</a:t>
            </a:r>
            <a:r>
              <a:rPr lang="es-PE" sz="1800" dirty="0"/>
              <a:t> reencuentra su connotación peyorativa en la pluma de los intelectuales alemanes opuestos a </a:t>
            </a:r>
            <a:r>
              <a:rPr lang="es-PE" sz="1800" dirty="0">
                <a:hlinkClick r:id="rId3" tooltip="Adolf Hitler"/>
              </a:rPr>
              <a:t>Hitler</a:t>
            </a:r>
            <a:r>
              <a:rPr lang="es-PE" sz="1800" dirty="0"/>
              <a:t>, a destacar </a:t>
            </a:r>
            <a:r>
              <a:rPr lang="es-PE" sz="1800" dirty="0">
                <a:hlinkClick r:id="rId4" tooltip="Herbert Marcuse"/>
              </a:rPr>
              <a:t>Herbert Marcuse</a:t>
            </a:r>
            <a:r>
              <a:rPr lang="es-PE" sz="1800" dirty="0"/>
              <a:t> o </a:t>
            </a:r>
            <a:r>
              <a:rPr lang="es-PE" sz="1800" dirty="0">
                <a:hlinkClick r:id="rId5" tooltip="Franz Neumann"/>
              </a:rPr>
              <a:t>Franz Neumann</a:t>
            </a:r>
            <a:r>
              <a:rPr lang="es-PE" sz="1800" dirty="0"/>
              <a:t>, poco después, en 1941 aparece por primera vez escrito el sustantivo «totalitarismo».</a:t>
            </a:r>
          </a:p>
          <a:p>
            <a:r>
              <a:rPr lang="es-PE" sz="1800" dirty="0"/>
              <a:t>Tras el paréntesis de la </a:t>
            </a:r>
            <a:r>
              <a:rPr lang="es-PE" sz="1800" dirty="0">
                <a:hlinkClick r:id="rId6" tooltip="Segunda guerra mundial"/>
              </a:rPr>
              <a:t>segunda guerra mundial</a:t>
            </a:r>
            <a:r>
              <a:rPr lang="es-PE" sz="1800" dirty="0"/>
              <a:t>, a lo largo de la </a:t>
            </a:r>
            <a:r>
              <a:rPr lang="es-PE" sz="1800" dirty="0">
                <a:hlinkClick r:id="rId7" tooltip="Guerra fría"/>
              </a:rPr>
              <a:t>guerra fría</a:t>
            </a:r>
            <a:r>
              <a:rPr lang="es-PE" sz="1800" dirty="0"/>
              <a:t> va a aparecer una teoría científica del totalitarismo, es en estos años cuando aparece la obra capital de </a:t>
            </a:r>
            <a:r>
              <a:rPr lang="es-PE" sz="1800" dirty="0">
                <a:hlinkClick r:id="rId8" tooltip="Hannah Arendt"/>
              </a:rPr>
              <a:t>Hannah </a:t>
            </a:r>
            <a:r>
              <a:rPr lang="es-PE" sz="1800" dirty="0" err="1">
                <a:hlinkClick r:id="rId8" tooltip="Hannah Arendt"/>
              </a:rPr>
              <a:t>Arendt</a:t>
            </a:r>
            <a:r>
              <a:rPr lang="es-PE" sz="1800" dirty="0"/>
              <a:t>, </a:t>
            </a:r>
            <a:r>
              <a:rPr lang="es-PE" sz="1800" i="1" dirty="0">
                <a:hlinkClick r:id="rId9" tooltip="Los orígenes del totalitarismo"/>
              </a:rPr>
              <a:t>Los orígenes del totalitarismo</a:t>
            </a:r>
            <a:r>
              <a:rPr lang="es-PE" sz="1800" dirty="0"/>
              <a:t>, dicha obra va a constituir la consolidación de la teoría del totalitarismo.</a:t>
            </a:r>
          </a:p>
          <a:p>
            <a:pPr marL="0" indent="0">
              <a:buNone/>
            </a:pPr>
            <a:r>
              <a:rPr lang="es-PE" sz="1800" dirty="0"/>
              <a:t>(Fuente: https://es.wikipedia.org/wiki/Totalitarismo)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122" y="160155"/>
            <a:ext cx="5563552" cy="27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9" y="1074828"/>
            <a:ext cx="7673613" cy="44537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122" y="2939143"/>
            <a:ext cx="2541472" cy="21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05" y="669778"/>
            <a:ext cx="9456477" cy="24869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72046" y="300446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Fuente: https://www.youtube.com/watch?v=8FZ4A6PrxUE&amp;ab_channel=ENMINUTOS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65" y="3289722"/>
            <a:ext cx="5962218" cy="31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464684"/>
            <a:ext cx="9456477" cy="32182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46" y="3682937"/>
            <a:ext cx="4267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14" y="428216"/>
            <a:ext cx="8466279" cy="1165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9" y="1942669"/>
            <a:ext cx="4242950" cy="44593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3063" y="6264653"/>
            <a:ext cx="33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solidFill>
                  <a:schemeClr val="bg2"/>
                </a:solidFill>
              </a:rPr>
              <a:t>Stalin – Hitler</a:t>
            </a:r>
          </a:p>
          <a:p>
            <a:r>
              <a:rPr lang="es-PE" sz="1200" dirty="0">
                <a:solidFill>
                  <a:schemeClr val="bg2"/>
                </a:solidFill>
              </a:rPr>
              <a:t>Mao - Mussolini – Kim Il Sung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692" y="4374071"/>
            <a:ext cx="2511335" cy="22476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0" y="1897311"/>
            <a:ext cx="5687525" cy="22750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91" y="4371460"/>
            <a:ext cx="2112916" cy="22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58" y="422502"/>
            <a:ext cx="8468869" cy="22684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08" y="2690949"/>
            <a:ext cx="7211786" cy="40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269013"/>
            <a:ext cx="7761015" cy="11548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749" y="1423852"/>
            <a:ext cx="6104708" cy="53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18" y="322488"/>
            <a:ext cx="9012427" cy="13103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99" y="1632857"/>
            <a:ext cx="3772038" cy="50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28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203</Words>
  <Application>Microsoft Office PowerPoint</Application>
  <PresentationFormat>Widescreen</PresentationFormat>
  <Paragraphs>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¿Qué es el Totalitarismo?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F. Garcìa Alcalà</cp:lastModifiedBy>
  <cp:revision>28</cp:revision>
  <dcterms:created xsi:type="dcterms:W3CDTF">2021-08-31T06:55:02Z</dcterms:created>
  <dcterms:modified xsi:type="dcterms:W3CDTF">2025-08-26T15:19:15Z</dcterms:modified>
</cp:coreProperties>
</file>